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9" r:id="rId2"/>
    <p:sldId id="257" r:id="rId3"/>
    <p:sldId id="263" r:id="rId4"/>
    <p:sldId id="265" r:id="rId5"/>
    <p:sldId id="276" r:id="rId6"/>
    <p:sldId id="277" r:id="rId7"/>
    <p:sldId id="298" r:id="rId8"/>
    <p:sldId id="306" r:id="rId9"/>
    <p:sldId id="285" r:id="rId10"/>
    <p:sldId id="286" r:id="rId11"/>
    <p:sldId id="299" r:id="rId12"/>
    <p:sldId id="300" r:id="rId13"/>
    <p:sldId id="301" r:id="rId14"/>
    <p:sldId id="302" r:id="rId15"/>
    <p:sldId id="304" r:id="rId16"/>
    <p:sldId id="305" r:id="rId17"/>
    <p:sldId id="303" r:id="rId18"/>
    <p:sldId id="297" r:id="rId19"/>
    <p:sldId id="287" r:id="rId20"/>
    <p:sldId id="288" r:id="rId21"/>
    <p:sldId id="289" r:id="rId22"/>
    <p:sldId id="292" r:id="rId23"/>
    <p:sldId id="291" r:id="rId24"/>
    <p:sldId id="294" r:id="rId25"/>
    <p:sldId id="293" r:id="rId26"/>
    <p:sldId id="307" r:id="rId27"/>
    <p:sldId id="295" r:id="rId28"/>
    <p:sldId id="296" r:id="rId29"/>
    <p:sldId id="279" r:id="rId30"/>
    <p:sldId id="272"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Fahkwang Light" panose="00000400000000000000" pitchFamily="2" charset="-34"/>
      <p:regular r:id="rId36"/>
      <p:italic r:id="rId37"/>
    </p:embeddedFont>
    <p:embeddedFont>
      <p:font typeface="Maharlika"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3" name="TextBox 3"/>
          <p:cNvSpPr txBox="1"/>
          <p:nvPr/>
        </p:nvSpPr>
        <p:spPr>
          <a:xfrm>
            <a:off x="1388895" y="1362951"/>
            <a:ext cx="6688305" cy="3105402"/>
          </a:xfrm>
          <a:prstGeom prst="rect">
            <a:avLst/>
          </a:prstGeom>
        </p:spPr>
        <p:txBody>
          <a:bodyPr wrap="square" lIns="0" tIns="0" rIns="0" bIns="0" rtlCol="0" anchor="t">
            <a:spAutoFit/>
          </a:bodyPr>
          <a:lstStyle/>
          <a:p>
            <a:pPr marL="0" lvl="0" indent="0">
              <a:lnSpc>
                <a:spcPts val="8000"/>
              </a:lnSpc>
            </a:pPr>
            <a:r>
              <a:rPr lang="en-US" sz="8000" dirty="0" err="1">
                <a:solidFill>
                  <a:srgbClr val="FFFFFF"/>
                </a:solidFill>
                <a:latin typeface="Maharlika"/>
              </a:rPr>
              <a:t>CodePro</a:t>
            </a:r>
            <a:r>
              <a:rPr lang="en-US" sz="8000" dirty="0">
                <a:solidFill>
                  <a:srgbClr val="FFFFFF"/>
                </a:solidFill>
                <a:latin typeface="Maharlika"/>
              </a:rPr>
              <a:t> Certification System</a:t>
            </a:r>
            <a:endParaRPr lang="en-US" sz="8000" u="none" dirty="0">
              <a:solidFill>
                <a:srgbClr val="FFFFFF"/>
              </a:solidFill>
              <a:latin typeface="Maharlika"/>
            </a:endParaRPr>
          </a:p>
        </p:txBody>
      </p:sp>
      <p:pic>
        <p:nvPicPr>
          <p:cNvPr id="6" name="Picture 5">
            <a:extLst>
              <a:ext uri="{FF2B5EF4-FFF2-40B4-BE49-F238E27FC236}">
                <a16:creationId xmlns:a16="http://schemas.microsoft.com/office/drawing/2014/main" id="{75C60AA9-19C0-A429-78F2-9EC06795D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8800" y="858252"/>
            <a:ext cx="4114800" cy="4114800"/>
          </a:xfrm>
          <a:prstGeom prst="rect">
            <a:avLst/>
          </a:prstGeom>
        </p:spPr>
      </p:pic>
      <p:sp>
        <p:nvSpPr>
          <p:cNvPr id="4" name="TextBox 3">
            <a:extLst>
              <a:ext uri="{FF2B5EF4-FFF2-40B4-BE49-F238E27FC236}">
                <a16:creationId xmlns:a16="http://schemas.microsoft.com/office/drawing/2014/main" id="{FEBCC7E0-C7B4-40B7-7C2C-B202357210FB}"/>
              </a:ext>
            </a:extLst>
          </p:cNvPr>
          <p:cNvSpPr txBox="1"/>
          <p:nvPr/>
        </p:nvSpPr>
        <p:spPr>
          <a:xfrm>
            <a:off x="1388895" y="7658100"/>
            <a:ext cx="7983705" cy="1937390"/>
          </a:xfrm>
          <a:prstGeom prst="rect">
            <a:avLst/>
          </a:prstGeom>
        </p:spPr>
        <p:txBody>
          <a:bodyPr wrap="square" lIns="0" tIns="0" rIns="0" bIns="0" rtlCol="0" anchor="t">
            <a:spAutoFit/>
          </a:bodyPr>
          <a:lstStyle/>
          <a:p>
            <a:pPr marL="0" lvl="0" indent="0">
              <a:lnSpc>
                <a:spcPts val="8000"/>
              </a:lnSpc>
            </a:pPr>
            <a:r>
              <a:rPr lang="en-US" sz="3000" dirty="0">
                <a:solidFill>
                  <a:srgbClr val="FFFFFF"/>
                </a:solidFill>
                <a:latin typeface="Maharlika"/>
              </a:rPr>
              <a:t>Muhammad Danish</a:t>
            </a:r>
          </a:p>
          <a:p>
            <a:pPr marL="0" lvl="0" indent="0">
              <a:lnSpc>
                <a:spcPts val="8000"/>
              </a:lnSpc>
            </a:pPr>
            <a:r>
              <a:rPr lang="en-US" sz="3000" u="none" dirty="0">
                <a:solidFill>
                  <a:srgbClr val="FFFFFF"/>
                </a:solidFill>
                <a:latin typeface="Maharlika"/>
              </a:rPr>
              <a:t>Huzaifa Shahab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Sign-In</a:t>
            </a:r>
          </a:p>
        </p:txBody>
      </p:sp>
      <p:pic>
        <p:nvPicPr>
          <p:cNvPr id="3" name="Picture 2">
            <a:extLst>
              <a:ext uri="{FF2B5EF4-FFF2-40B4-BE49-F238E27FC236}">
                <a16:creationId xmlns:a16="http://schemas.microsoft.com/office/drawing/2014/main" id="{1D4B17BA-BC8B-40A1-0A73-C13848C7391D}"/>
              </a:ext>
            </a:extLst>
          </p:cNvPr>
          <p:cNvPicPr>
            <a:picLocks noChangeAspect="1"/>
          </p:cNvPicPr>
          <p:nvPr/>
        </p:nvPicPr>
        <p:blipFill>
          <a:blip r:embed="rId2"/>
          <a:stretch>
            <a:fillRect/>
          </a:stretch>
        </p:blipFill>
        <p:spPr>
          <a:xfrm>
            <a:off x="5372101" y="1638300"/>
            <a:ext cx="7448965" cy="7900416"/>
          </a:xfrm>
          <a:prstGeom prst="rect">
            <a:avLst/>
          </a:prstGeom>
        </p:spPr>
      </p:pic>
      <p:pic>
        <p:nvPicPr>
          <p:cNvPr id="2" name="Picture 6">
            <a:extLst>
              <a:ext uri="{FF2B5EF4-FFF2-40B4-BE49-F238E27FC236}">
                <a16:creationId xmlns:a16="http://schemas.microsoft.com/office/drawing/2014/main" id="{F5D2A9C5-B74A-AE2D-C22D-A0DC5264E656}"/>
              </a:ext>
            </a:extLst>
          </p:cNvPr>
          <p:cNvPicPr>
            <a:picLocks noChangeAspect="1"/>
          </p:cNvPicPr>
          <p:nvPr/>
        </p:nvPicPr>
        <p:blipFill>
          <a:blip r:embed="rId3"/>
          <a:srcRect/>
          <a:stretch>
            <a:fillRect/>
          </a:stretch>
        </p:blipFill>
        <p:spPr>
          <a:xfrm>
            <a:off x="15511429" y="7909560"/>
            <a:ext cx="2776571" cy="2377440"/>
          </a:xfrm>
          <a:prstGeom prst="rect">
            <a:avLst/>
          </a:prstGeom>
        </p:spPr>
      </p:pic>
      <p:pic>
        <p:nvPicPr>
          <p:cNvPr id="4" name="Picture 6">
            <a:extLst>
              <a:ext uri="{FF2B5EF4-FFF2-40B4-BE49-F238E27FC236}">
                <a16:creationId xmlns:a16="http://schemas.microsoft.com/office/drawing/2014/main" id="{39B3090F-F1B0-6505-ECFC-AD3C4F2EDB20}"/>
              </a:ext>
            </a:extLst>
          </p:cNvPr>
          <p:cNvPicPr>
            <a:picLocks noChangeAspect="1"/>
          </p:cNvPicPr>
          <p:nvPr/>
        </p:nvPicPr>
        <p:blipFill>
          <a:blip r:embed="rId3"/>
          <a:srcRect/>
          <a:stretch>
            <a:fillRect/>
          </a:stretch>
        </p:blipFill>
        <p:spPr>
          <a:xfrm>
            <a:off x="0" y="25091"/>
            <a:ext cx="2773967" cy="2375210"/>
          </a:xfrm>
          <a:prstGeom prst="rect">
            <a:avLst/>
          </a:prstGeom>
        </p:spPr>
      </p:pic>
    </p:spTree>
    <p:extLst>
      <p:ext uri="{BB962C8B-B14F-4D97-AF65-F5344CB8AC3E}">
        <p14:creationId xmlns:p14="http://schemas.microsoft.com/office/powerpoint/2010/main" val="3192056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Admin Portal</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8766" y="2019300"/>
            <a:ext cx="7810468" cy="7263681"/>
          </a:xfrm>
          <a:prstGeom prst="rect">
            <a:avLst/>
          </a:prstGeom>
        </p:spPr>
      </p:pic>
      <p:pic>
        <p:nvPicPr>
          <p:cNvPr id="2" name="Picture 6">
            <a:extLst>
              <a:ext uri="{FF2B5EF4-FFF2-40B4-BE49-F238E27FC236}">
                <a16:creationId xmlns:a16="http://schemas.microsoft.com/office/drawing/2014/main" id="{12B9DC2A-D4E7-0872-EEDD-7C220DDFC1AC}"/>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3968952F-F51B-82B0-214E-7F408FC3F539}"/>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32783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Question Bank System</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8766" y="2019300"/>
            <a:ext cx="7810468" cy="7659924"/>
          </a:xfrm>
          <a:prstGeom prst="rect">
            <a:avLst/>
          </a:prstGeom>
        </p:spPr>
      </p:pic>
      <p:pic>
        <p:nvPicPr>
          <p:cNvPr id="2" name="Picture 6">
            <a:extLst>
              <a:ext uri="{FF2B5EF4-FFF2-40B4-BE49-F238E27FC236}">
                <a16:creationId xmlns:a16="http://schemas.microsoft.com/office/drawing/2014/main" id="{E757B4AF-D687-B2D0-FB63-5E89E9C224D3}"/>
              </a:ext>
            </a:extLst>
          </p:cNvPr>
          <p:cNvPicPr>
            <a:picLocks noChangeAspect="1"/>
          </p:cNvPicPr>
          <p:nvPr/>
        </p:nvPicPr>
        <p:blipFill>
          <a:blip r:embed="rId3"/>
          <a:srcRect/>
          <a:stretch>
            <a:fillRect/>
          </a:stretch>
        </p:blipFill>
        <p:spPr>
          <a:xfrm>
            <a:off x="15511429" y="7909560"/>
            <a:ext cx="2776571" cy="2377440"/>
          </a:xfrm>
          <a:prstGeom prst="rect">
            <a:avLst/>
          </a:prstGeom>
        </p:spPr>
      </p:pic>
      <p:pic>
        <p:nvPicPr>
          <p:cNvPr id="3" name="Picture 6">
            <a:extLst>
              <a:ext uri="{FF2B5EF4-FFF2-40B4-BE49-F238E27FC236}">
                <a16:creationId xmlns:a16="http://schemas.microsoft.com/office/drawing/2014/main" id="{DDFAA8C3-07B2-9627-708D-0FAE72C540B9}"/>
              </a:ext>
            </a:extLst>
          </p:cNvPr>
          <p:cNvPicPr>
            <a:picLocks noChangeAspect="1"/>
          </p:cNvPicPr>
          <p:nvPr/>
        </p:nvPicPr>
        <p:blipFill>
          <a:blip r:embed="rId3"/>
          <a:srcRect/>
          <a:stretch>
            <a:fillRect/>
          </a:stretch>
        </p:blipFill>
        <p:spPr>
          <a:xfrm>
            <a:off x="0" y="25091"/>
            <a:ext cx="2773967" cy="2375210"/>
          </a:xfrm>
          <a:prstGeom prst="rect">
            <a:avLst/>
          </a:prstGeom>
        </p:spPr>
      </p:pic>
    </p:spTree>
    <p:extLst>
      <p:ext uri="{BB962C8B-B14F-4D97-AF65-F5344CB8AC3E}">
        <p14:creationId xmlns:p14="http://schemas.microsoft.com/office/powerpoint/2010/main" val="1949477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Add Questions</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8766" y="1943100"/>
            <a:ext cx="7810468" cy="7659924"/>
          </a:xfrm>
          <a:prstGeom prst="rect">
            <a:avLst/>
          </a:prstGeom>
        </p:spPr>
      </p:pic>
      <p:pic>
        <p:nvPicPr>
          <p:cNvPr id="2" name="Picture 6">
            <a:extLst>
              <a:ext uri="{FF2B5EF4-FFF2-40B4-BE49-F238E27FC236}">
                <a16:creationId xmlns:a16="http://schemas.microsoft.com/office/drawing/2014/main" id="{A9188DCE-1C5A-EF3D-ED44-3A4392C9E576}"/>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C3791044-13C5-8706-81BA-AEA361DDF6E6}"/>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337885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Delete  Questions</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72000" y="1866900"/>
            <a:ext cx="9448800" cy="7696200"/>
          </a:xfrm>
          <a:prstGeom prst="rect">
            <a:avLst/>
          </a:prstGeom>
        </p:spPr>
      </p:pic>
      <p:pic>
        <p:nvPicPr>
          <p:cNvPr id="2" name="Picture 6">
            <a:extLst>
              <a:ext uri="{FF2B5EF4-FFF2-40B4-BE49-F238E27FC236}">
                <a16:creationId xmlns:a16="http://schemas.microsoft.com/office/drawing/2014/main" id="{3072DDB8-9997-807F-B8DA-E319C34E3A9C}"/>
              </a:ext>
            </a:extLst>
          </p:cNvPr>
          <p:cNvPicPr>
            <a:picLocks noChangeAspect="1"/>
          </p:cNvPicPr>
          <p:nvPr/>
        </p:nvPicPr>
        <p:blipFill>
          <a:blip r:embed="rId3"/>
          <a:srcRect/>
          <a:stretch>
            <a:fillRect/>
          </a:stretch>
        </p:blipFill>
        <p:spPr>
          <a:xfrm>
            <a:off x="15511429" y="7909560"/>
            <a:ext cx="2776571" cy="2377440"/>
          </a:xfrm>
          <a:prstGeom prst="rect">
            <a:avLst/>
          </a:prstGeom>
        </p:spPr>
      </p:pic>
      <p:pic>
        <p:nvPicPr>
          <p:cNvPr id="3" name="Picture 6">
            <a:extLst>
              <a:ext uri="{FF2B5EF4-FFF2-40B4-BE49-F238E27FC236}">
                <a16:creationId xmlns:a16="http://schemas.microsoft.com/office/drawing/2014/main" id="{A47EB2A1-750C-E0E7-A5CB-8CD8DA8ECED1}"/>
              </a:ext>
            </a:extLst>
          </p:cNvPr>
          <p:cNvPicPr>
            <a:picLocks noChangeAspect="1"/>
          </p:cNvPicPr>
          <p:nvPr/>
        </p:nvPicPr>
        <p:blipFill>
          <a:blip r:embed="rId3"/>
          <a:srcRect/>
          <a:stretch>
            <a:fillRect/>
          </a:stretch>
        </p:blipFill>
        <p:spPr>
          <a:xfrm>
            <a:off x="0" y="25091"/>
            <a:ext cx="2773967" cy="2375210"/>
          </a:xfrm>
          <a:prstGeom prst="rect">
            <a:avLst/>
          </a:prstGeom>
        </p:spPr>
      </p:pic>
    </p:spTree>
    <p:extLst>
      <p:ext uri="{BB962C8B-B14F-4D97-AF65-F5344CB8AC3E}">
        <p14:creationId xmlns:p14="http://schemas.microsoft.com/office/powerpoint/2010/main" val="324903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View  Questions</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1888" y="1866900"/>
            <a:ext cx="8729023" cy="7696200"/>
          </a:xfrm>
          <a:prstGeom prst="rect">
            <a:avLst/>
          </a:prstGeom>
        </p:spPr>
      </p:pic>
      <p:pic>
        <p:nvPicPr>
          <p:cNvPr id="2" name="Picture 6">
            <a:extLst>
              <a:ext uri="{FF2B5EF4-FFF2-40B4-BE49-F238E27FC236}">
                <a16:creationId xmlns:a16="http://schemas.microsoft.com/office/drawing/2014/main" id="{81F8CB18-3AAD-2A47-B6D3-380883BB7EC7}"/>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C9AC91CA-9D32-611A-0CCD-DBE7925871BC}"/>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3060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Admin Portal</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8766" y="2019300"/>
            <a:ext cx="7810468" cy="7263681"/>
          </a:xfrm>
          <a:prstGeom prst="rect">
            <a:avLst/>
          </a:prstGeom>
        </p:spPr>
      </p:pic>
      <p:pic>
        <p:nvPicPr>
          <p:cNvPr id="2" name="Picture 6">
            <a:extLst>
              <a:ext uri="{FF2B5EF4-FFF2-40B4-BE49-F238E27FC236}">
                <a16:creationId xmlns:a16="http://schemas.microsoft.com/office/drawing/2014/main" id="{1D8E3D3C-051C-E9FD-383A-CB2D2ADFC60D}"/>
              </a:ext>
            </a:extLst>
          </p:cNvPr>
          <p:cNvPicPr>
            <a:picLocks noChangeAspect="1"/>
          </p:cNvPicPr>
          <p:nvPr/>
        </p:nvPicPr>
        <p:blipFill>
          <a:blip r:embed="rId3"/>
          <a:srcRect/>
          <a:stretch>
            <a:fillRect/>
          </a:stretch>
        </p:blipFill>
        <p:spPr>
          <a:xfrm>
            <a:off x="15511429" y="7909560"/>
            <a:ext cx="2776571" cy="2377440"/>
          </a:xfrm>
          <a:prstGeom prst="rect">
            <a:avLst/>
          </a:prstGeom>
        </p:spPr>
      </p:pic>
      <p:pic>
        <p:nvPicPr>
          <p:cNvPr id="3" name="Picture 6">
            <a:extLst>
              <a:ext uri="{FF2B5EF4-FFF2-40B4-BE49-F238E27FC236}">
                <a16:creationId xmlns:a16="http://schemas.microsoft.com/office/drawing/2014/main" id="{B2ACD054-2FD1-7B88-9C82-1AF37D878E39}"/>
              </a:ext>
            </a:extLst>
          </p:cNvPr>
          <p:cNvPicPr>
            <a:picLocks noChangeAspect="1"/>
          </p:cNvPicPr>
          <p:nvPr/>
        </p:nvPicPr>
        <p:blipFill>
          <a:blip r:embed="rId3"/>
          <a:srcRect/>
          <a:stretch>
            <a:fillRect/>
          </a:stretch>
        </p:blipFill>
        <p:spPr>
          <a:xfrm>
            <a:off x="0" y="25091"/>
            <a:ext cx="2773967" cy="2375210"/>
          </a:xfrm>
          <a:prstGeom prst="rect">
            <a:avLst/>
          </a:prstGeom>
        </p:spPr>
      </p:pic>
    </p:spTree>
    <p:extLst>
      <p:ext uri="{BB962C8B-B14F-4D97-AF65-F5344CB8AC3E}">
        <p14:creationId xmlns:p14="http://schemas.microsoft.com/office/powerpoint/2010/main" val="238364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User’s Information</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8200" y="1638300"/>
            <a:ext cx="9372600" cy="7948794"/>
          </a:xfrm>
          <a:prstGeom prst="rect">
            <a:avLst/>
          </a:prstGeom>
        </p:spPr>
      </p:pic>
      <p:pic>
        <p:nvPicPr>
          <p:cNvPr id="2" name="Picture 6">
            <a:extLst>
              <a:ext uri="{FF2B5EF4-FFF2-40B4-BE49-F238E27FC236}">
                <a16:creationId xmlns:a16="http://schemas.microsoft.com/office/drawing/2014/main" id="{EC351BC5-D987-3E65-D848-D409786379F1}"/>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B0392901-5F9F-39BB-687B-06573FF8B184}"/>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286268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grpSp>
        <p:nvGrpSpPr>
          <p:cNvPr id="3" name="Group 3"/>
          <p:cNvGrpSpPr/>
          <p:nvPr/>
        </p:nvGrpSpPr>
        <p:grpSpPr>
          <a:xfrm>
            <a:off x="4807419" y="3535747"/>
            <a:ext cx="8673162" cy="3215504"/>
            <a:chOff x="-1224866" y="695960"/>
            <a:chExt cx="2933885" cy="1087714"/>
          </a:xfrm>
        </p:grpSpPr>
        <p:sp>
          <p:nvSpPr>
            <p:cNvPr id="4" name="Freeform 4"/>
            <p:cNvSpPr/>
            <p:nvPr/>
          </p:nvSpPr>
          <p:spPr>
            <a:xfrm>
              <a:off x="-1224866" y="695960"/>
              <a:ext cx="2933885" cy="1087714"/>
            </a:xfrm>
            <a:custGeom>
              <a:avLst/>
              <a:gdLst/>
              <a:ahLst/>
              <a:cxnLst/>
              <a:rect l="l" t="t" r="r" b="b"/>
              <a:pathLst>
                <a:path w="2933885" h="1087714">
                  <a:moveTo>
                    <a:pt x="0" y="0"/>
                  </a:moveTo>
                  <a:lnTo>
                    <a:pt x="2933885" y="0"/>
                  </a:lnTo>
                  <a:lnTo>
                    <a:pt x="2933885" y="1087714"/>
                  </a:lnTo>
                  <a:lnTo>
                    <a:pt x="0" y="1087714"/>
                  </a:lnTo>
                  <a:close/>
                </a:path>
              </a:pathLst>
            </a:custGeom>
            <a:solidFill>
              <a:srgbClr val="FFFFFF">
                <a:alpha val="25882"/>
              </a:srgbClr>
            </a:solidFill>
          </p:spPr>
        </p:sp>
      </p:grpSp>
      <p:sp>
        <p:nvSpPr>
          <p:cNvPr id="8" name="TextBox 8"/>
          <p:cNvSpPr txBox="1"/>
          <p:nvPr/>
        </p:nvSpPr>
        <p:spPr>
          <a:xfrm>
            <a:off x="8651536" y="4873007"/>
            <a:ext cx="3711660" cy="540982"/>
          </a:xfrm>
          <a:prstGeom prst="rect">
            <a:avLst/>
          </a:prstGeom>
        </p:spPr>
        <p:txBody>
          <a:bodyPr lIns="0" tIns="0" rIns="0" bIns="0" rtlCol="0" anchor="t">
            <a:spAutoFit/>
          </a:bodyPr>
          <a:lstStyle/>
          <a:p>
            <a:pPr marL="0" lvl="0" indent="0">
              <a:lnSpc>
                <a:spcPts val="3900"/>
              </a:lnSpc>
            </a:pPr>
            <a:r>
              <a:rPr lang="en-US" sz="4800" dirty="0">
                <a:solidFill>
                  <a:srgbClr val="FFFFFF"/>
                </a:solidFill>
                <a:latin typeface="Fahkwang Light"/>
              </a:rPr>
              <a:t>User Side</a:t>
            </a:r>
            <a:endParaRPr lang="en-US" sz="4800" u="none" dirty="0">
              <a:solidFill>
                <a:srgbClr val="FFFFFF"/>
              </a:solidFill>
              <a:latin typeface="Fahkwang Light"/>
            </a:endParaRPr>
          </a:p>
        </p:txBody>
      </p:sp>
      <p:pic>
        <p:nvPicPr>
          <p:cNvPr id="21" name="Picture 20">
            <a:extLst>
              <a:ext uri="{FF2B5EF4-FFF2-40B4-BE49-F238E27FC236}">
                <a16:creationId xmlns:a16="http://schemas.microsoft.com/office/drawing/2014/main" id="{C0CF543F-3DD7-E4A9-971C-52B8B189AF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6111" y="3780131"/>
            <a:ext cx="2726733" cy="2726733"/>
          </a:xfrm>
          <a:prstGeom prst="rect">
            <a:avLst/>
          </a:prstGeom>
        </p:spPr>
      </p:pic>
      <p:pic>
        <p:nvPicPr>
          <p:cNvPr id="2" name="Picture 6">
            <a:extLst>
              <a:ext uri="{FF2B5EF4-FFF2-40B4-BE49-F238E27FC236}">
                <a16:creationId xmlns:a16="http://schemas.microsoft.com/office/drawing/2014/main" id="{0E5FDCA3-DFD1-D5E4-B27C-F99BE49F36B1}"/>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5" name="Picture 6">
            <a:extLst>
              <a:ext uri="{FF2B5EF4-FFF2-40B4-BE49-F238E27FC236}">
                <a16:creationId xmlns:a16="http://schemas.microsoft.com/office/drawing/2014/main" id="{695F9C85-BA34-0507-7831-474F8FD28842}"/>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09655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User portal</a:t>
            </a:r>
          </a:p>
        </p:txBody>
      </p:sp>
      <p:pic>
        <p:nvPicPr>
          <p:cNvPr id="2" name="Picture 1">
            <a:extLst>
              <a:ext uri="{FF2B5EF4-FFF2-40B4-BE49-F238E27FC236}">
                <a16:creationId xmlns:a16="http://schemas.microsoft.com/office/drawing/2014/main" id="{F0581F19-2E7B-D0AD-C847-D8248A85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470" y="1790700"/>
            <a:ext cx="7039059" cy="7900416"/>
          </a:xfrm>
          <a:prstGeom prst="rect">
            <a:avLst/>
          </a:prstGeom>
        </p:spPr>
      </p:pic>
      <p:pic>
        <p:nvPicPr>
          <p:cNvPr id="3" name="Picture 6">
            <a:extLst>
              <a:ext uri="{FF2B5EF4-FFF2-40B4-BE49-F238E27FC236}">
                <a16:creationId xmlns:a16="http://schemas.microsoft.com/office/drawing/2014/main" id="{9DC369F8-A4BA-D244-8373-694B27A9CDF8}"/>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07786471-F35B-684E-CBB9-B63521C37B4F}"/>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65035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3" name="TextBox 3"/>
          <p:cNvSpPr txBox="1"/>
          <p:nvPr/>
        </p:nvSpPr>
        <p:spPr>
          <a:xfrm>
            <a:off x="3786432" y="3837494"/>
            <a:ext cx="10715136" cy="4055084"/>
          </a:xfrm>
          <a:prstGeom prst="rect">
            <a:avLst/>
          </a:prstGeom>
        </p:spPr>
        <p:txBody>
          <a:bodyPr lIns="0" tIns="0" rIns="0" bIns="0" rtlCol="0" anchor="t">
            <a:spAutoFit/>
          </a:bodyPr>
          <a:lstStyle/>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Problem Statement</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Functional Requirements</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Interface</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Future Prospects</a:t>
            </a:r>
          </a:p>
        </p:txBody>
      </p:sp>
      <p:sp>
        <p:nvSpPr>
          <p:cNvPr id="11" name="TextBox 11"/>
          <p:cNvSpPr txBox="1"/>
          <p:nvPr/>
        </p:nvSpPr>
        <p:spPr>
          <a:xfrm>
            <a:off x="3786432" y="1492988"/>
            <a:ext cx="10715136" cy="1053558"/>
          </a:xfrm>
          <a:prstGeom prst="rect">
            <a:avLst/>
          </a:prstGeom>
        </p:spPr>
        <p:txBody>
          <a:bodyPr lIns="0" tIns="0" rIns="0" bIns="0" rtlCol="0" anchor="t">
            <a:spAutoFit/>
          </a:bodyPr>
          <a:lstStyle/>
          <a:p>
            <a:pPr marL="0" lvl="0" indent="0" algn="ctr">
              <a:lnSpc>
                <a:spcPts val="8000"/>
              </a:lnSpc>
              <a:spcBef>
                <a:spcPct val="0"/>
              </a:spcBef>
            </a:pPr>
            <a:r>
              <a:rPr lang="en-US" sz="8000" dirty="0">
                <a:solidFill>
                  <a:srgbClr val="FFFFFF"/>
                </a:solidFill>
                <a:latin typeface="Maharlika"/>
              </a:rPr>
              <a:t>Sequence</a:t>
            </a:r>
          </a:p>
        </p:txBody>
      </p:sp>
      <p:pic>
        <p:nvPicPr>
          <p:cNvPr id="2" name="Picture 6">
            <a:extLst>
              <a:ext uri="{FF2B5EF4-FFF2-40B4-BE49-F238E27FC236}">
                <a16:creationId xmlns:a16="http://schemas.microsoft.com/office/drawing/2014/main" id="{B0C28293-EF8E-5AF9-DC1A-952246421816}"/>
              </a:ext>
            </a:extLst>
          </p:cNvPr>
          <p:cNvPicPr>
            <a:picLocks noChangeAspect="1"/>
          </p:cNvPicPr>
          <p:nvPr/>
        </p:nvPicPr>
        <p:blipFill>
          <a:blip r:embed="rId2"/>
          <a:srcRect/>
          <a:stretch>
            <a:fillRect/>
          </a:stretch>
        </p:blipFill>
        <p:spPr>
          <a:xfrm>
            <a:off x="15511429" y="7909560"/>
            <a:ext cx="2776571" cy="2377440"/>
          </a:xfrm>
          <a:prstGeom prst="rect">
            <a:avLst/>
          </a:prstGeom>
        </p:spPr>
      </p:pic>
      <p:pic>
        <p:nvPicPr>
          <p:cNvPr id="4" name="Picture 6">
            <a:extLst>
              <a:ext uri="{FF2B5EF4-FFF2-40B4-BE49-F238E27FC236}">
                <a16:creationId xmlns:a16="http://schemas.microsoft.com/office/drawing/2014/main" id="{C7EC17E2-4C90-389B-F03E-827FDE2D255D}"/>
              </a:ext>
            </a:extLst>
          </p:cNvPr>
          <p:cNvPicPr>
            <a:picLocks noChangeAspect="1"/>
          </p:cNvPicPr>
          <p:nvPr/>
        </p:nvPicPr>
        <p:blipFill>
          <a:blip r:embed="rId2"/>
          <a:srcRect/>
          <a:stretch>
            <a:fillRect/>
          </a:stretch>
        </p:blipFill>
        <p:spPr>
          <a:xfrm>
            <a:off x="0" y="25091"/>
            <a:ext cx="2773967" cy="23752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Choose Subject</a:t>
            </a:r>
          </a:p>
        </p:txBody>
      </p:sp>
      <p:pic>
        <p:nvPicPr>
          <p:cNvPr id="6" name="Picture 5">
            <a:extLst>
              <a:ext uri="{FF2B5EF4-FFF2-40B4-BE49-F238E27FC236}">
                <a16:creationId xmlns:a16="http://schemas.microsoft.com/office/drawing/2014/main" id="{139F531E-204D-CF39-2BD8-837D6E8C7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589" y="1714500"/>
            <a:ext cx="7246822" cy="7900416"/>
          </a:xfrm>
          <a:prstGeom prst="rect">
            <a:avLst/>
          </a:prstGeom>
        </p:spPr>
      </p:pic>
      <p:pic>
        <p:nvPicPr>
          <p:cNvPr id="2" name="Picture 6">
            <a:extLst>
              <a:ext uri="{FF2B5EF4-FFF2-40B4-BE49-F238E27FC236}">
                <a16:creationId xmlns:a16="http://schemas.microsoft.com/office/drawing/2014/main" id="{8C2FF720-930A-FA54-72AC-5927F095FBF2}"/>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B62973DB-7893-31B0-9A37-92536041C27C}"/>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437682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Rules</a:t>
            </a:r>
          </a:p>
        </p:txBody>
      </p:sp>
      <p:pic>
        <p:nvPicPr>
          <p:cNvPr id="2" name="Picture 1">
            <a:extLst>
              <a:ext uri="{FF2B5EF4-FFF2-40B4-BE49-F238E27FC236}">
                <a16:creationId xmlns:a16="http://schemas.microsoft.com/office/drawing/2014/main" id="{A15A0A55-6CD8-52AA-1B62-AB19F074D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963" y="1790700"/>
            <a:ext cx="7772073" cy="7900416"/>
          </a:xfrm>
          <a:prstGeom prst="rect">
            <a:avLst/>
          </a:prstGeom>
        </p:spPr>
      </p:pic>
      <p:pic>
        <p:nvPicPr>
          <p:cNvPr id="3" name="Picture 6">
            <a:extLst>
              <a:ext uri="{FF2B5EF4-FFF2-40B4-BE49-F238E27FC236}">
                <a16:creationId xmlns:a16="http://schemas.microsoft.com/office/drawing/2014/main" id="{9C03C22A-92DE-81BE-6570-DCB6C12DFF78}"/>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7C5EF5DC-FE3F-FC87-114E-FD347DB9C6F6}"/>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3033898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Quiz Taking System</a:t>
            </a:r>
          </a:p>
        </p:txBody>
      </p:sp>
      <p:pic>
        <p:nvPicPr>
          <p:cNvPr id="3" name="Picture 2">
            <a:extLst>
              <a:ext uri="{FF2B5EF4-FFF2-40B4-BE49-F238E27FC236}">
                <a16:creationId xmlns:a16="http://schemas.microsoft.com/office/drawing/2014/main" id="{E83EDAC1-7681-9655-08D7-53A3DB5E8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38300"/>
            <a:ext cx="8229600" cy="7900416"/>
          </a:xfrm>
          <a:prstGeom prst="rect">
            <a:avLst/>
          </a:prstGeom>
        </p:spPr>
      </p:pic>
      <p:pic>
        <p:nvPicPr>
          <p:cNvPr id="2" name="Picture 6">
            <a:extLst>
              <a:ext uri="{FF2B5EF4-FFF2-40B4-BE49-F238E27FC236}">
                <a16:creationId xmlns:a16="http://schemas.microsoft.com/office/drawing/2014/main" id="{6464776A-00BE-F308-62F9-692436966390}"/>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84DAF77C-6603-9BF6-0B96-8D1880CF6064}"/>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2854647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Quiz Result</a:t>
            </a:r>
          </a:p>
        </p:txBody>
      </p:sp>
      <p:pic>
        <p:nvPicPr>
          <p:cNvPr id="4" name="Picture 3">
            <a:extLst>
              <a:ext uri="{FF2B5EF4-FFF2-40B4-BE49-F238E27FC236}">
                <a16:creationId xmlns:a16="http://schemas.microsoft.com/office/drawing/2014/main" id="{20B1E26C-C74A-0239-3869-AFEEB5CAEA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81600" y="1826206"/>
            <a:ext cx="8534399" cy="7524603"/>
          </a:xfrm>
          <a:prstGeom prst="rect">
            <a:avLst/>
          </a:prstGeom>
        </p:spPr>
      </p:pic>
      <p:pic>
        <p:nvPicPr>
          <p:cNvPr id="2" name="Picture 6">
            <a:extLst>
              <a:ext uri="{FF2B5EF4-FFF2-40B4-BE49-F238E27FC236}">
                <a16:creationId xmlns:a16="http://schemas.microsoft.com/office/drawing/2014/main" id="{4EB9960E-C968-BFBE-2B6F-5EB073993A25}"/>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875444C2-8745-D50F-F6F8-D5689B91D0D1}"/>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524627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User portal</a:t>
            </a:r>
          </a:p>
        </p:txBody>
      </p:sp>
      <p:pic>
        <p:nvPicPr>
          <p:cNvPr id="2" name="Picture 1">
            <a:extLst>
              <a:ext uri="{FF2B5EF4-FFF2-40B4-BE49-F238E27FC236}">
                <a16:creationId xmlns:a16="http://schemas.microsoft.com/office/drawing/2014/main" id="{F0581F19-2E7B-D0AD-C847-D8248A85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470" y="1790700"/>
            <a:ext cx="7039059" cy="7900416"/>
          </a:xfrm>
          <a:prstGeom prst="rect">
            <a:avLst/>
          </a:prstGeom>
        </p:spPr>
      </p:pic>
      <p:pic>
        <p:nvPicPr>
          <p:cNvPr id="3" name="Picture 6">
            <a:extLst>
              <a:ext uri="{FF2B5EF4-FFF2-40B4-BE49-F238E27FC236}">
                <a16:creationId xmlns:a16="http://schemas.microsoft.com/office/drawing/2014/main" id="{FBD0E1D9-8321-2B89-D274-23AE4799890B}"/>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30D571A8-C060-4353-4D70-44F25C8C8DB5}"/>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3899358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Past Performances</a:t>
            </a:r>
          </a:p>
        </p:txBody>
      </p:sp>
      <p:pic>
        <p:nvPicPr>
          <p:cNvPr id="3" name="Picture 2">
            <a:extLst>
              <a:ext uri="{FF2B5EF4-FFF2-40B4-BE49-F238E27FC236}">
                <a16:creationId xmlns:a16="http://schemas.microsoft.com/office/drawing/2014/main" id="{173E7B55-1C7A-ACD0-39BF-FCE83EB33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485900"/>
            <a:ext cx="10058400" cy="8159337"/>
          </a:xfrm>
          <a:prstGeom prst="rect">
            <a:avLst/>
          </a:prstGeom>
        </p:spPr>
      </p:pic>
      <p:pic>
        <p:nvPicPr>
          <p:cNvPr id="2" name="Picture 6">
            <a:extLst>
              <a:ext uri="{FF2B5EF4-FFF2-40B4-BE49-F238E27FC236}">
                <a16:creationId xmlns:a16="http://schemas.microsoft.com/office/drawing/2014/main" id="{8609BAED-D2C5-D52A-0FA2-D963841D2BA0}"/>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CF43AE10-4DF4-B978-CDB7-627BA2DB1D17}"/>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2840205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User portal</a:t>
            </a:r>
          </a:p>
        </p:txBody>
      </p:sp>
      <p:pic>
        <p:nvPicPr>
          <p:cNvPr id="2" name="Picture 1">
            <a:extLst>
              <a:ext uri="{FF2B5EF4-FFF2-40B4-BE49-F238E27FC236}">
                <a16:creationId xmlns:a16="http://schemas.microsoft.com/office/drawing/2014/main" id="{F0581F19-2E7B-D0AD-C847-D8248A85F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4470" y="1790700"/>
            <a:ext cx="7039059" cy="7900416"/>
          </a:xfrm>
          <a:prstGeom prst="rect">
            <a:avLst/>
          </a:prstGeom>
        </p:spPr>
      </p:pic>
      <p:pic>
        <p:nvPicPr>
          <p:cNvPr id="3" name="Picture 6">
            <a:extLst>
              <a:ext uri="{FF2B5EF4-FFF2-40B4-BE49-F238E27FC236}">
                <a16:creationId xmlns:a16="http://schemas.microsoft.com/office/drawing/2014/main" id="{C4032E70-6A77-33B0-B53B-9E295F7ECFE6}"/>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8847743A-BDCC-542D-9F68-381D92C649DC}"/>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208909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Certificate Status</a:t>
            </a:r>
          </a:p>
        </p:txBody>
      </p:sp>
      <p:pic>
        <p:nvPicPr>
          <p:cNvPr id="3" name="Picture 2">
            <a:extLst>
              <a:ext uri="{FF2B5EF4-FFF2-40B4-BE49-F238E27FC236}">
                <a16:creationId xmlns:a16="http://schemas.microsoft.com/office/drawing/2014/main" id="{173E7B55-1C7A-ACD0-39BF-FCE83EB33F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6843" y="1485900"/>
            <a:ext cx="9254313" cy="8159337"/>
          </a:xfrm>
          <a:prstGeom prst="rect">
            <a:avLst/>
          </a:prstGeom>
        </p:spPr>
      </p:pic>
      <p:pic>
        <p:nvPicPr>
          <p:cNvPr id="2" name="Picture 6">
            <a:extLst>
              <a:ext uri="{FF2B5EF4-FFF2-40B4-BE49-F238E27FC236}">
                <a16:creationId xmlns:a16="http://schemas.microsoft.com/office/drawing/2014/main" id="{BEAEF16F-AE1E-A737-5A3F-EA866DAA59F1}"/>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4A6229EC-FD30-F6F3-619D-B93BA1438575}"/>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910273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Certificate</a:t>
            </a:r>
          </a:p>
        </p:txBody>
      </p:sp>
      <p:pic>
        <p:nvPicPr>
          <p:cNvPr id="3" name="Picture 2">
            <a:extLst>
              <a:ext uri="{FF2B5EF4-FFF2-40B4-BE49-F238E27FC236}">
                <a16:creationId xmlns:a16="http://schemas.microsoft.com/office/drawing/2014/main" id="{173E7B55-1C7A-ACD0-39BF-FCE83EB33F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6843" y="1638300"/>
            <a:ext cx="9254313" cy="8159336"/>
          </a:xfrm>
          <a:prstGeom prst="rect">
            <a:avLst/>
          </a:prstGeom>
        </p:spPr>
      </p:pic>
      <p:pic>
        <p:nvPicPr>
          <p:cNvPr id="2" name="Picture 6">
            <a:extLst>
              <a:ext uri="{FF2B5EF4-FFF2-40B4-BE49-F238E27FC236}">
                <a16:creationId xmlns:a16="http://schemas.microsoft.com/office/drawing/2014/main" id="{5365F4FF-4C1A-C243-CE8A-2E302413B463}"/>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4" name="Picture 6">
            <a:extLst>
              <a:ext uri="{FF2B5EF4-FFF2-40B4-BE49-F238E27FC236}">
                <a16:creationId xmlns:a16="http://schemas.microsoft.com/office/drawing/2014/main" id="{11CAF9E7-AFCE-641E-3A62-4F98E1A3291C}"/>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12490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3" name="TextBox 3"/>
          <p:cNvSpPr txBox="1"/>
          <p:nvPr/>
        </p:nvSpPr>
        <p:spPr>
          <a:xfrm>
            <a:off x="1257300" y="2400300"/>
            <a:ext cx="15773400" cy="6374502"/>
          </a:xfrm>
          <a:prstGeom prst="rect">
            <a:avLst/>
          </a:prstGeom>
        </p:spPr>
        <p:txBody>
          <a:bodyPr wrap="square" lIns="0" tIns="0" rIns="0" bIns="0" rtlCol="0" anchor="t">
            <a:spAutoFit/>
          </a:bodyPr>
          <a:lstStyle/>
          <a:p>
            <a:pPr marL="685800" lvl="0" indent="-685800">
              <a:lnSpc>
                <a:spcPct val="150000"/>
              </a:lnSpc>
              <a:spcBef>
                <a:spcPct val="0"/>
              </a:spcBef>
              <a:buFont typeface="Arial" panose="020B0604020202020204" pitchFamily="34" charset="0"/>
              <a:buChar char="•"/>
            </a:pPr>
            <a:r>
              <a:rPr lang="en-US" sz="4000" b="1" u="sng" dirty="0">
                <a:solidFill>
                  <a:srgbClr val="FFFFFF"/>
                </a:solidFill>
                <a:latin typeface="Maharlika"/>
              </a:rPr>
              <a:t>Leaderboard:</a:t>
            </a:r>
            <a:r>
              <a:rPr lang="en-US" sz="4000" dirty="0">
                <a:solidFill>
                  <a:srgbClr val="FFFFFF"/>
                </a:solidFill>
                <a:latin typeface="Maharlika"/>
              </a:rPr>
              <a:t> Implement a feature to display top quiz performers, fostering healthy competition.</a:t>
            </a:r>
          </a:p>
          <a:p>
            <a:pPr marL="685800" lvl="0" indent="-685800">
              <a:lnSpc>
                <a:spcPct val="150000"/>
              </a:lnSpc>
              <a:spcBef>
                <a:spcPct val="0"/>
              </a:spcBef>
              <a:buFont typeface="Arial" panose="020B0604020202020204" pitchFamily="34" charset="0"/>
              <a:buChar char="•"/>
            </a:pPr>
            <a:r>
              <a:rPr lang="en-US" sz="4000" b="1" u="sng" dirty="0">
                <a:solidFill>
                  <a:srgbClr val="FFFFFF"/>
                </a:solidFill>
                <a:latin typeface="Maharlika"/>
              </a:rPr>
              <a:t>Social Sharing:</a:t>
            </a:r>
            <a:r>
              <a:rPr lang="en-US" sz="4000" dirty="0">
                <a:solidFill>
                  <a:srgbClr val="FFFFFF"/>
                </a:solidFill>
                <a:latin typeface="Maharlika"/>
              </a:rPr>
              <a:t> Integrate functionality to share quiz results and certificates on multiple platforms, boosting engagement.</a:t>
            </a:r>
          </a:p>
          <a:p>
            <a:pPr marL="685800" lvl="0" indent="-685800">
              <a:lnSpc>
                <a:spcPct val="150000"/>
              </a:lnSpc>
              <a:spcBef>
                <a:spcPct val="0"/>
              </a:spcBef>
              <a:buFont typeface="Arial" panose="020B0604020202020204" pitchFamily="34" charset="0"/>
              <a:buChar char="•"/>
            </a:pPr>
            <a:r>
              <a:rPr lang="en-US" sz="4000" b="1" u="sng" dirty="0">
                <a:solidFill>
                  <a:srgbClr val="FFFFFF"/>
                </a:solidFill>
                <a:latin typeface="Maharlika"/>
              </a:rPr>
              <a:t>GUI Enhancement:</a:t>
            </a:r>
            <a:r>
              <a:rPr lang="en-US" sz="4000" dirty="0">
                <a:solidFill>
                  <a:srgbClr val="FFFFFF"/>
                </a:solidFill>
                <a:latin typeface="Maharlika"/>
              </a:rPr>
              <a:t> Improve the user interface with visually appealing graphics and interactive elements for an engaging quiz experience.</a:t>
            </a:r>
          </a:p>
        </p:txBody>
      </p:sp>
      <p:sp>
        <p:nvSpPr>
          <p:cNvPr id="11" name="TextBox 11"/>
          <p:cNvSpPr txBox="1"/>
          <p:nvPr/>
        </p:nvSpPr>
        <p:spPr>
          <a:xfrm>
            <a:off x="3786432" y="693945"/>
            <a:ext cx="10715136" cy="1053558"/>
          </a:xfrm>
          <a:prstGeom prst="rect">
            <a:avLst/>
          </a:prstGeom>
        </p:spPr>
        <p:txBody>
          <a:bodyPr lIns="0" tIns="0" rIns="0" bIns="0" rtlCol="0" anchor="t">
            <a:spAutoFit/>
          </a:bodyPr>
          <a:lstStyle/>
          <a:p>
            <a:pPr marL="0" lvl="0" indent="0" algn="ctr">
              <a:lnSpc>
                <a:spcPts val="8000"/>
              </a:lnSpc>
              <a:spcBef>
                <a:spcPct val="0"/>
              </a:spcBef>
            </a:pPr>
            <a:r>
              <a:rPr lang="en-US" sz="8000" dirty="0">
                <a:solidFill>
                  <a:srgbClr val="FFFFFF"/>
                </a:solidFill>
                <a:latin typeface="Maharlika"/>
              </a:rPr>
              <a:t>Future Prospects</a:t>
            </a:r>
          </a:p>
        </p:txBody>
      </p:sp>
      <p:pic>
        <p:nvPicPr>
          <p:cNvPr id="2" name="Picture 6">
            <a:extLst>
              <a:ext uri="{FF2B5EF4-FFF2-40B4-BE49-F238E27FC236}">
                <a16:creationId xmlns:a16="http://schemas.microsoft.com/office/drawing/2014/main" id="{2460224F-EC13-CED1-C50E-23AC171C7F22}"/>
              </a:ext>
            </a:extLst>
          </p:cNvPr>
          <p:cNvPicPr>
            <a:picLocks noChangeAspect="1"/>
          </p:cNvPicPr>
          <p:nvPr/>
        </p:nvPicPr>
        <p:blipFill>
          <a:blip r:embed="rId2"/>
          <a:srcRect/>
          <a:stretch>
            <a:fillRect/>
          </a:stretch>
        </p:blipFill>
        <p:spPr>
          <a:xfrm>
            <a:off x="15807059" y="8191499"/>
            <a:ext cx="2480941" cy="2124307"/>
          </a:xfrm>
          <a:prstGeom prst="rect">
            <a:avLst/>
          </a:prstGeom>
        </p:spPr>
      </p:pic>
      <p:pic>
        <p:nvPicPr>
          <p:cNvPr id="4" name="Picture 6">
            <a:extLst>
              <a:ext uri="{FF2B5EF4-FFF2-40B4-BE49-F238E27FC236}">
                <a16:creationId xmlns:a16="http://schemas.microsoft.com/office/drawing/2014/main" id="{016AF2C2-9EA0-572B-B3CC-0FF656E8480E}"/>
              </a:ext>
            </a:extLst>
          </p:cNvPr>
          <p:cNvPicPr>
            <a:picLocks noChangeAspect="1"/>
          </p:cNvPicPr>
          <p:nvPr/>
        </p:nvPicPr>
        <p:blipFill>
          <a:blip r:embed="rId2"/>
          <a:srcRect/>
          <a:stretch>
            <a:fillRect/>
          </a:stretch>
        </p:blipFill>
        <p:spPr>
          <a:xfrm>
            <a:off x="0" y="0"/>
            <a:ext cx="2477556" cy="2121408"/>
          </a:xfrm>
          <a:prstGeom prst="rect">
            <a:avLst/>
          </a:prstGeom>
        </p:spPr>
      </p:pic>
    </p:spTree>
    <p:extLst>
      <p:ext uri="{BB962C8B-B14F-4D97-AF65-F5344CB8AC3E}">
        <p14:creationId xmlns:p14="http://schemas.microsoft.com/office/powerpoint/2010/main" val="2255939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6" name="TextBox 6"/>
          <p:cNvSpPr txBox="1"/>
          <p:nvPr/>
        </p:nvSpPr>
        <p:spPr>
          <a:xfrm>
            <a:off x="2061463" y="2933700"/>
            <a:ext cx="14165074" cy="6026906"/>
          </a:xfrm>
          <a:prstGeom prst="rect">
            <a:avLst/>
          </a:prstGeom>
        </p:spPr>
        <p:txBody>
          <a:bodyPr wrap="square" lIns="0" tIns="0" rIns="0" bIns="0" rtlCol="0" anchor="t">
            <a:spAutoFit/>
          </a:bodyPr>
          <a:lstStyle/>
          <a:p>
            <a:pPr algn="ctr">
              <a:lnSpc>
                <a:spcPts val="8000"/>
              </a:lnSpc>
            </a:pPr>
            <a:r>
              <a:rPr lang="en-US" sz="3600" dirty="0">
                <a:solidFill>
                  <a:srgbClr val="FFFFFF"/>
                </a:solidFill>
                <a:latin typeface="Maharlika"/>
              </a:rPr>
              <a:t>"Building a comprehensive programming assessment platform where users can take multiple tests, track their performance, and earn certificates upon meeting predefined passing criteria. The platform aims to provide an engaging and rewarding learning experience for individuals seeking to enhance their programming skills."</a:t>
            </a:r>
          </a:p>
        </p:txBody>
      </p:sp>
      <p:sp>
        <p:nvSpPr>
          <p:cNvPr id="7" name="TextBox 6">
            <a:extLst>
              <a:ext uri="{FF2B5EF4-FFF2-40B4-BE49-F238E27FC236}">
                <a16:creationId xmlns:a16="http://schemas.microsoft.com/office/drawing/2014/main" id="{29054536-4B95-BB51-428D-55148079E9B2}"/>
              </a:ext>
            </a:extLst>
          </p:cNvPr>
          <p:cNvSpPr txBox="1"/>
          <p:nvPr/>
        </p:nvSpPr>
        <p:spPr>
          <a:xfrm>
            <a:off x="2979926" y="495300"/>
            <a:ext cx="12328148" cy="1053558"/>
          </a:xfrm>
          <a:prstGeom prst="rect">
            <a:avLst/>
          </a:prstGeom>
        </p:spPr>
        <p:txBody>
          <a:bodyPr lIns="0" tIns="0" rIns="0" bIns="0" rtlCol="0" anchor="t">
            <a:spAutoFit/>
          </a:bodyPr>
          <a:lstStyle/>
          <a:p>
            <a:pPr algn="ctr">
              <a:lnSpc>
                <a:spcPts val="8000"/>
              </a:lnSpc>
            </a:pPr>
            <a:r>
              <a:rPr lang="en-US" sz="8000" dirty="0">
                <a:solidFill>
                  <a:srgbClr val="FFFFFF"/>
                </a:solidFill>
                <a:latin typeface="Maharlika"/>
              </a:rPr>
              <a:t>Problem Statement</a:t>
            </a:r>
          </a:p>
        </p:txBody>
      </p:sp>
      <p:pic>
        <p:nvPicPr>
          <p:cNvPr id="8" name="Picture 6">
            <a:extLst>
              <a:ext uri="{FF2B5EF4-FFF2-40B4-BE49-F238E27FC236}">
                <a16:creationId xmlns:a16="http://schemas.microsoft.com/office/drawing/2014/main" id="{03255360-F674-02E3-1E72-EE3B8DDD3EEA}"/>
              </a:ext>
            </a:extLst>
          </p:cNvPr>
          <p:cNvPicPr>
            <a:picLocks noChangeAspect="1"/>
          </p:cNvPicPr>
          <p:nvPr/>
        </p:nvPicPr>
        <p:blipFill>
          <a:blip r:embed="rId2"/>
          <a:srcRect/>
          <a:stretch>
            <a:fillRect/>
          </a:stretch>
        </p:blipFill>
        <p:spPr>
          <a:xfrm>
            <a:off x="0" y="25091"/>
            <a:ext cx="2773967" cy="2375210"/>
          </a:xfrm>
          <a:prstGeom prst="rect">
            <a:avLst/>
          </a:prstGeom>
        </p:spPr>
      </p:pic>
      <p:pic>
        <p:nvPicPr>
          <p:cNvPr id="9" name="Picture 6">
            <a:extLst>
              <a:ext uri="{FF2B5EF4-FFF2-40B4-BE49-F238E27FC236}">
                <a16:creationId xmlns:a16="http://schemas.microsoft.com/office/drawing/2014/main" id="{2A29ADE0-2739-039F-1D4F-D03130C6C2DB}"/>
              </a:ext>
            </a:extLst>
          </p:cNvPr>
          <p:cNvPicPr>
            <a:picLocks noChangeAspect="1"/>
          </p:cNvPicPr>
          <p:nvPr/>
        </p:nvPicPr>
        <p:blipFill>
          <a:blip r:embed="rId2"/>
          <a:srcRect/>
          <a:stretch>
            <a:fillRect/>
          </a:stretch>
        </p:blipFill>
        <p:spPr>
          <a:xfrm>
            <a:off x="15511429" y="7909560"/>
            <a:ext cx="2776571" cy="23774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43773"/>
          <a:stretch>
            <a:fillRect/>
          </a:stretch>
        </p:blipFill>
        <p:spPr>
          <a:xfrm>
            <a:off x="0" y="0"/>
            <a:ext cx="18288000" cy="10287000"/>
          </a:xfrm>
          <a:prstGeom prst="rect">
            <a:avLst/>
          </a:prstGeom>
        </p:spPr>
      </p:pic>
      <p:grpSp>
        <p:nvGrpSpPr>
          <p:cNvPr id="3" name="Group 3"/>
          <p:cNvGrpSpPr/>
          <p:nvPr/>
        </p:nvGrpSpPr>
        <p:grpSpPr>
          <a:xfrm>
            <a:off x="3224565" y="3438642"/>
            <a:ext cx="11838870" cy="3408420"/>
            <a:chOff x="0" y="133350"/>
            <a:chExt cx="15785160" cy="4544560"/>
          </a:xfrm>
        </p:grpSpPr>
        <p:sp>
          <p:nvSpPr>
            <p:cNvPr id="4" name="TextBox 4"/>
            <p:cNvSpPr txBox="1"/>
            <p:nvPr/>
          </p:nvSpPr>
          <p:spPr>
            <a:xfrm>
              <a:off x="0" y="133350"/>
              <a:ext cx="15785160" cy="2808817"/>
            </a:xfrm>
            <a:prstGeom prst="rect">
              <a:avLst/>
            </a:prstGeom>
          </p:spPr>
          <p:txBody>
            <a:bodyPr lIns="0" tIns="0" rIns="0" bIns="0" rtlCol="0" anchor="t">
              <a:spAutoFit/>
            </a:bodyPr>
            <a:lstStyle/>
            <a:p>
              <a:pPr marL="0" lvl="0" indent="0" algn="ctr">
                <a:lnSpc>
                  <a:spcPts val="14499"/>
                </a:lnSpc>
              </a:pPr>
              <a:r>
                <a:rPr lang="en-US" sz="14499" dirty="0">
                  <a:solidFill>
                    <a:srgbClr val="163459"/>
                  </a:solidFill>
                  <a:latin typeface="Maharlika"/>
                </a:rPr>
                <a:t>Thank you!</a:t>
              </a:r>
            </a:p>
          </p:txBody>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498880" y="2942167"/>
              <a:ext cx="787400" cy="787400"/>
            </a:xfrm>
            <a:prstGeom prst="rect">
              <a:avLst/>
            </a:prstGeom>
          </p:spPr>
        </p:pic>
        <p:sp>
          <p:nvSpPr>
            <p:cNvPr id="6" name="TextBox 6"/>
            <p:cNvSpPr txBox="1"/>
            <p:nvPr/>
          </p:nvSpPr>
          <p:spPr>
            <a:xfrm>
              <a:off x="2051437" y="4001058"/>
              <a:ext cx="11682285" cy="676852"/>
            </a:xfrm>
            <a:prstGeom prst="rect">
              <a:avLst/>
            </a:prstGeom>
          </p:spPr>
          <p:txBody>
            <a:bodyPr lIns="0" tIns="0" rIns="0" bIns="0" rtlCol="0" anchor="t">
              <a:spAutoFit/>
            </a:bodyPr>
            <a:lstStyle/>
            <a:p>
              <a:pPr algn="ctr">
                <a:lnSpc>
                  <a:spcPts val="4200"/>
                </a:lnSpc>
              </a:pPr>
              <a:r>
                <a:rPr lang="en-US" sz="3000" dirty="0">
                  <a:solidFill>
                    <a:srgbClr val="163459"/>
                  </a:solidFill>
                  <a:latin typeface="Fahkwang Light"/>
                </a:rPr>
                <a:t>Feel free to ask questions or give suggestions!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grpSp>
        <p:nvGrpSpPr>
          <p:cNvPr id="3" name="Group 3"/>
          <p:cNvGrpSpPr/>
          <p:nvPr/>
        </p:nvGrpSpPr>
        <p:grpSpPr>
          <a:xfrm>
            <a:off x="8428373" y="1478348"/>
            <a:ext cx="8673165" cy="3215504"/>
            <a:chOff x="0" y="0"/>
            <a:chExt cx="2933886" cy="1087714"/>
          </a:xfrm>
        </p:grpSpPr>
        <p:sp>
          <p:nvSpPr>
            <p:cNvPr id="4" name="Freeform 4"/>
            <p:cNvSpPr/>
            <p:nvPr/>
          </p:nvSpPr>
          <p:spPr>
            <a:xfrm>
              <a:off x="0" y="0"/>
              <a:ext cx="2933885" cy="1087714"/>
            </a:xfrm>
            <a:custGeom>
              <a:avLst/>
              <a:gdLst/>
              <a:ahLst/>
              <a:cxnLst/>
              <a:rect l="l" t="t" r="r" b="b"/>
              <a:pathLst>
                <a:path w="2933885" h="1087714">
                  <a:moveTo>
                    <a:pt x="0" y="0"/>
                  </a:moveTo>
                  <a:lnTo>
                    <a:pt x="2933885" y="0"/>
                  </a:lnTo>
                  <a:lnTo>
                    <a:pt x="2933885" y="1087714"/>
                  </a:lnTo>
                  <a:lnTo>
                    <a:pt x="0" y="1087714"/>
                  </a:lnTo>
                  <a:close/>
                </a:path>
              </a:pathLst>
            </a:custGeom>
            <a:solidFill>
              <a:srgbClr val="FFFFFF">
                <a:alpha val="25882"/>
              </a:srgbClr>
            </a:solidFill>
          </p:spPr>
        </p:sp>
      </p:grpSp>
      <p:grpSp>
        <p:nvGrpSpPr>
          <p:cNvPr id="5" name="Group 5"/>
          <p:cNvGrpSpPr/>
          <p:nvPr/>
        </p:nvGrpSpPr>
        <p:grpSpPr>
          <a:xfrm>
            <a:off x="8428373" y="5593148"/>
            <a:ext cx="8673165" cy="3215504"/>
            <a:chOff x="0" y="0"/>
            <a:chExt cx="2933886" cy="1087714"/>
          </a:xfrm>
        </p:grpSpPr>
        <p:sp>
          <p:nvSpPr>
            <p:cNvPr id="6" name="Freeform 6"/>
            <p:cNvSpPr/>
            <p:nvPr/>
          </p:nvSpPr>
          <p:spPr>
            <a:xfrm>
              <a:off x="0" y="0"/>
              <a:ext cx="2933885" cy="1087714"/>
            </a:xfrm>
            <a:custGeom>
              <a:avLst/>
              <a:gdLst/>
              <a:ahLst/>
              <a:cxnLst/>
              <a:rect l="l" t="t" r="r" b="b"/>
              <a:pathLst>
                <a:path w="2933885" h="1087714">
                  <a:moveTo>
                    <a:pt x="0" y="0"/>
                  </a:moveTo>
                  <a:lnTo>
                    <a:pt x="2933885" y="0"/>
                  </a:lnTo>
                  <a:lnTo>
                    <a:pt x="2933885" y="1087714"/>
                  </a:lnTo>
                  <a:lnTo>
                    <a:pt x="0" y="1087714"/>
                  </a:lnTo>
                  <a:close/>
                </a:path>
              </a:pathLst>
            </a:custGeom>
            <a:solidFill>
              <a:srgbClr val="FFFFFF">
                <a:alpha val="25882"/>
              </a:srgbClr>
            </a:solidFill>
          </p:spPr>
        </p:sp>
      </p:grpSp>
      <p:sp>
        <p:nvSpPr>
          <p:cNvPr id="8" name="TextBox 8"/>
          <p:cNvSpPr txBox="1"/>
          <p:nvPr/>
        </p:nvSpPr>
        <p:spPr>
          <a:xfrm>
            <a:off x="12496800" y="2815609"/>
            <a:ext cx="3711660" cy="540982"/>
          </a:xfrm>
          <a:prstGeom prst="rect">
            <a:avLst/>
          </a:prstGeom>
        </p:spPr>
        <p:txBody>
          <a:bodyPr lIns="0" tIns="0" rIns="0" bIns="0" rtlCol="0" anchor="t">
            <a:spAutoFit/>
          </a:bodyPr>
          <a:lstStyle/>
          <a:p>
            <a:pPr marL="0" lvl="0" indent="0">
              <a:lnSpc>
                <a:spcPts val="3900"/>
              </a:lnSpc>
            </a:pPr>
            <a:r>
              <a:rPr lang="en-US" sz="4800" dirty="0">
                <a:solidFill>
                  <a:srgbClr val="FFFFFF"/>
                </a:solidFill>
                <a:latin typeface="Fahkwang Light"/>
              </a:rPr>
              <a:t>User Side</a:t>
            </a:r>
            <a:endParaRPr lang="en-US" sz="4800" u="none" dirty="0">
              <a:solidFill>
                <a:srgbClr val="FFFFFF"/>
              </a:solidFill>
              <a:latin typeface="Fahkwang Light"/>
            </a:endParaRPr>
          </a:p>
        </p:txBody>
      </p:sp>
      <p:sp>
        <p:nvSpPr>
          <p:cNvPr id="11" name="TextBox 11"/>
          <p:cNvSpPr txBox="1"/>
          <p:nvPr/>
        </p:nvSpPr>
        <p:spPr>
          <a:xfrm>
            <a:off x="12496800" y="6930409"/>
            <a:ext cx="3711660" cy="540982"/>
          </a:xfrm>
          <a:prstGeom prst="rect">
            <a:avLst/>
          </a:prstGeom>
        </p:spPr>
        <p:txBody>
          <a:bodyPr lIns="0" tIns="0" rIns="0" bIns="0" rtlCol="0" anchor="t">
            <a:spAutoFit/>
          </a:bodyPr>
          <a:lstStyle/>
          <a:p>
            <a:pPr marL="0" lvl="0" indent="0">
              <a:lnSpc>
                <a:spcPts val="3900"/>
              </a:lnSpc>
            </a:pPr>
            <a:r>
              <a:rPr lang="en-US" sz="4800" u="none" dirty="0">
                <a:solidFill>
                  <a:srgbClr val="FFFFFF"/>
                </a:solidFill>
                <a:latin typeface="Fahkwang Light"/>
              </a:rPr>
              <a:t>Admin Side</a:t>
            </a:r>
          </a:p>
        </p:txBody>
      </p:sp>
      <p:sp>
        <p:nvSpPr>
          <p:cNvPr id="17" name="TextBox 17"/>
          <p:cNvSpPr txBox="1"/>
          <p:nvPr/>
        </p:nvSpPr>
        <p:spPr>
          <a:xfrm>
            <a:off x="1028700" y="4098962"/>
            <a:ext cx="6880425" cy="2079480"/>
          </a:xfrm>
          <a:prstGeom prst="rect">
            <a:avLst/>
          </a:prstGeom>
        </p:spPr>
        <p:txBody>
          <a:bodyPr lIns="0" tIns="0" rIns="0" bIns="0" rtlCol="0" anchor="t">
            <a:spAutoFit/>
          </a:bodyPr>
          <a:lstStyle/>
          <a:p>
            <a:pPr marL="0" lvl="0" indent="0" algn="l">
              <a:lnSpc>
                <a:spcPts val="8000"/>
              </a:lnSpc>
            </a:pPr>
            <a:r>
              <a:rPr lang="en-US" sz="8000" u="none" dirty="0">
                <a:solidFill>
                  <a:srgbClr val="FFFFFF"/>
                </a:solidFill>
                <a:latin typeface="Maharlika"/>
              </a:rPr>
              <a:t>Functional Requirements</a:t>
            </a:r>
          </a:p>
        </p:txBody>
      </p:sp>
      <p:pic>
        <p:nvPicPr>
          <p:cNvPr id="19" name="Picture 18">
            <a:extLst>
              <a:ext uri="{FF2B5EF4-FFF2-40B4-BE49-F238E27FC236}">
                <a16:creationId xmlns:a16="http://schemas.microsoft.com/office/drawing/2014/main" id="{14A74C37-F2A1-7E22-88FD-799B3C7C7E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9692" y="6008083"/>
            <a:ext cx="2568721" cy="2385633"/>
          </a:xfrm>
          <a:prstGeom prst="rect">
            <a:avLst/>
          </a:prstGeom>
        </p:spPr>
      </p:pic>
      <p:pic>
        <p:nvPicPr>
          <p:cNvPr id="21" name="Picture 20">
            <a:extLst>
              <a:ext uri="{FF2B5EF4-FFF2-40B4-BE49-F238E27FC236}">
                <a16:creationId xmlns:a16="http://schemas.microsoft.com/office/drawing/2014/main" id="{C0CF543F-3DD7-E4A9-971C-52B8B189AF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680" y="1714500"/>
            <a:ext cx="2726733" cy="27267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3" name="TextBox 3"/>
          <p:cNvSpPr txBox="1"/>
          <p:nvPr/>
        </p:nvSpPr>
        <p:spPr>
          <a:xfrm>
            <a:off x="1257300" y="3386903"/>
            <a:ext cx="15773400" cy="5093830"/>
          </a:xfrm>
          <a:prstGeom prst="rect">
            <a:avLst/>
          </a:prstGeom>
        </p:spPr>
        <p:txBody>
          <a:bodyPr wrap="square" lIns="0" tIns="0" rIns="0" bIns="0" rtlCol="0" anchor="t">
            <a:spAutoFit/>
          </a:bodyPr>
          <a:lstStyle/>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User authentication and registration system</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Quiz-taking system</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Performance report after each quiz</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Storage of each quiz result in the database</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Generation of certificate if user meets passing criteria</a:t>
            </a:r>
          </a:p>
        </p:txBody>
      </p:sp>
      <p:sp>
        <p:nvSpPr>
          <p:cNvPr id="11" name="TextBox 11"/>
          <p:cNvSpPr txBox="1"/>
          <p:nvPr/>
        </p:nvSpPr>
        <p:spPr>
          <a:xfrm>
            <a:off x="3786432" y="693945"/>
            <a:ext cx="10715136" cy="1053558"/>
          </a:xfrm>
          <a:prstGeom prst="rect">
            <a:avLst/>
          </a:prstGeom>
        </p:spPr>
        <p:txBody>
          <a:bodyPr lIns="0" tIns="0" rIns="0" bIns="0" rtlCol="0" anchor="t">
            <a:spAutoFit/>
          </a:bodyPr>
          <a:lstStyle/>
          <a:p>
            <a:pPr marL="0" lvl="0" indent="0" algn="ctr">
              <a:lnSpc>
                <a:spcPts val="8000"/>
              </a:lnSpc>
              <a:spcBef>
                <a:spcPct val="0"/>
              </a:spcBef>
            </a:pPr>
            <a:r>
              <a:rPr lang="en-US" sz="8000" dirty="0">
                <a:solidFill>
                  <a:srgbClr val="FFFFFF"/>
                </a:solidFill>
                <a:latin typeface="Maharlika"/>
              </a:rPr>
              <a:t>User Side</a:t>
            </a:r>
          </a:p>
        </p:txBody>
      </p:sp>
      <p:pic>
        <p:nvPicPr>
          <p:cNvPr id="2" name="Picture 1">
            <a:extLst>
              <a:ext uri="{FF2B5EF4-FFF2-40B4-BE49-F238E27FC236}">
                <a16:creationId xmlns:a16="http://schemas.microsoft.com/office/drawing/2014/main" id="{73F4740A-D8F2-4B4F-2482-32853C1AA8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699" y="384136"/>
            <a:ext cx="2726733" cy="2726733"/>
          </a:xfrm>
          <a:prstGeom prst="rect">
            <a:avLst/>
          </a:prstGeom>
        </p:spPr>
      </p:pic>
    </p:spTree>
    <p:extLst>
      <p:ext uri="{BB962C8B-B14F-4D97-AF65-F5344CB8AC3E}">
        <p14:creationId xmlns:p14="http://schemas.microsoft.com/office/powerpoint/2010/main" val="2416660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3" name="TextBox 3"/>
          <p:cNvSpPr txBox="1"/>
          <p:nvPr/>
        </p:nvSpPr>
        <p:spPr>
          <a:xfrm>
            <a:off x="1257300" y="3635330"/>
            <a:ext cx="15773400" cy="3016339"/>
          </a:xfrm>
          <a:prstGeom prst="rect">
            <a:avLst/>
          </a:prstGeom>
        </p:spPr>
        <p:txBody>
          <a:bodyPr wrap="square" lIns="0" tIns="0" rIns="0" bIns="0" rtlCol="0" anchor="t">
            <a:spAutoFit/>
          </a:bodyPr>
          <a:lstStyle/>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Admin authentication and registration system</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Add/delete questions in the question bank</a:t>
            </a:r>
          </a:p>
          <a:p>
            <a:pPr marL="685800" lvl="0" indent="-685800">
              <a:lnSpc>
                <a:spcPct val="150000"/>
              </a:lnSpc>
              <a:spcBef>
                <a:spcPct val="0"/>
              </a:spcBef>
              <a:buFont typeface="Arial" panose="020B0604020202020204" pitchFamily="34" charset="0"/>
              <a:buChar char="•"/>
            </a:pPr>
            <a:r>
              <a:rPr lang="en-US" sz="4500" dirty="0">
                <a:solidFill>
                  <a:srgbClr val="FFFFFF"/>
                </a:solidFill>
                <a:latin typeface="Maharlika"/>
              </a:rPr>
              <a:t>View user information</a:t>
            </a:r>
          </a:p>
        </p:txBody>
      </p:sp>
      <p:sp>
        <p:nvSpPr>
          <p:cNvPr id="11" name="TextBox 11"/>
          <p:cNvSpPr txBox="1"/>
          <p:nvPr/>
        </p:nvSpPr>
        <p:spPr>
          <a:xfrm>
            <a:off x="3786432" y="693945"/>
            <a:ext cx="10715136" cy="1053558"/>
          </a:xfrm>
          <a:prstGeom prst="rect">
            <a:avLst/>
          </a:prstGeom>
        </p:spPr>
        <p:txBody>
          <a:bodyPr lIns="0" tIns="0" rIns="0" bIns="0" rtlCol="0" anchor="t">
            <a:spAutoFit/>
          </a:bodyPr>
          <a:lstStyle/>
          <a:p>
            <a:pPr marL="0" lvl="0" indent="0" algn="ctr">
              <a:lnSpc>
                <a:spcPts val="8000"/>
              </a:lnSpc>
              <a:spcBef>
                <a:spcPct val="0"/>
              </a:spcBef>
            </a:pPr>
            <a:r>
              <a:rPr lang="en-US" sz="8000" dirty="0">
                <a:solidFill>
                  <a:srgbClr val="FFFFFF"/>
                </a:solidFill>
                <a:latin typeface="Maharlika"/>
              </a:rPr>
              <a:t>Admin Side</a:t>
            </a:r>
          </a:p>
        </p:txBody>
      </p:sp>
      <p:pic>
        <p:nvPicPr>
          <p:cNvPr id="2" name="Picture 1">
            <a:extLst>
              <a:ext uri="{FF2B5EF4-FFF2-40B4-BE49-F238E27FC236}">
                <a16:creationId xmlns:a16="http://schemas.microsoft.com/office/drawing/2014/main" id="{FA95482F-19F5-0AA0-DF93-20CD8064AF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7711" y="554686"/>
            <a:ext cx="2568721" cy="2385633"/>
          </a:xfrm>
          <a:prstGeom prst="rect">
            <a:avLst/>
          </a:prstGeom>
        </p:spPr>
      </p:pic>
    </p:spTree>
    <p:extLst>
      <p:ext uri="{BB962C8B-B14F-4D97-AF65-F5344CB8AC3E}">
        <p14:creationId xmlns:p14="http://schemas.microsoft.com/office/powerpoint/2010/main" val="329676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grpSp>
        <p:nvGrpSpPr>
          <p:cNvPr id="3" name="Group 3"/>
          <p:cNvGrpSpPr/>
          <p:nvPr/>
        </p:nvGrpSpPr>
        <p:grpSpPr>
          <a:xfrm>
            <a:off x="4807419" y="3535747"/>
            <a:ext cx="8673162" cy="3215504"/>
            <a:chOff x="-1224866" y="695960"/>
            <a:chExt cx="2933885" cy="1087714"/>
          </a:xfrm>
        </p:grpSpPr>
        <p:sp>
          <p:nvSpPr>
            <p:cNvPr id="4" name="Freeform 4"/>
            <p:cNvSpPr/>
            <p:nvPr/>
          </p:nvSpPr>
          <p:spPr>
            <a:xfrm>
              <a:off x="-1224866" y="695960"/>
              <a:ext cx="2933885" cy="1087714"/>
            </a:xfrm>
            <a:custGeom>
              <a:avLst/>
              <a:gdLst/>
              <a:ahLst/>
              <a:cxnLst/>
              <a:rect l="l" t="t" r="r" b="b"/>
              <a:pathLst>
                <a:path w="2933885" h="1087714">
                  <a:moveTo>
                    <a:pt x="0" y="0"/>
                  </a:moveTo>
                  <a:lnTo>
                    <a:pt x="2933885" y="0"/>
                  </a:lnTo>
                  <a:lnTo>
                    <a:pt x="2933885" y="1087714"/>
                  </a:lnTo>
                  <a:lnTo>
                    <a:pt x="0" y="1087714"/>
                  </a:lnTo>
                  <a:close/>
                </a:path>
              </a:pathLst>
            </a:custGeom>
            <a:solidFill>
              <a:srgbClr val="FFFFFF">
                <a:alpha val="25882"/>
              </a:srgbClr>
            </a:solidFill>
          </p:spPr>
        </p:sp>
      </p:grpSp>
      <p:sp>
        <p:nvSpPr>
          <p:cNvPr id="8" name="TextBox 8"/>
          <p:cNvSpPr txBox="1"/>
          <p:nvPr/>
        </p:nvSpPr>
        <p:spPr>
          <a:xfrm>
            <a:off x="8651536" y="4873007"/>
            <a:ext cx="3711660" cy="540982"/>
          </a:xfrm>
          <a:prstGeom prst="rect">
            <a:avLst/>
          </a:prstGeom>
        </p:spPr>
        <p:txBody>
          <a:bodyPr lIns="0" tIns="0" rIns="0" bIns="0" rtlCol="0" anchor="t">
            <a:spAutoFit/>
          </a:bodyPr>
          <a:lstStyle/>
          <a:p>
            <a:pPr marL="0" lvl="0" indent="0">
              <a:lnSpc>
                <a:spcPts val="3900"/>
              </a:lnSpc>
            </a:pPr>
            <a:r>
              <a:rPr lang="en-US" sz="4800" dirty="0">
                <a:solidFill>
                  <a:srgbClr val="FFFFFF"/>
                </a:solidFill>
                <a:latin typeface="Fahkwang Light"/>
              </a:rPr>
              <a:t>Admin Side</a:t>
            </a:r>
            <a:endParaRPr lang="en-US" sz="4800" u="none" dirty="0">
              <a:solidFill>
                <a:srgbClr val="FFFFFF"/>
              </a:solidFill>
              <a:latin typeface="Fahkwang Light"/>
            </a:endParaRPr>
          </a:p>
        </p:txBody>
      </p:sp>
      <p:pic>
        <p:nvPicPr>
          <p:cNvPr id="2" name="Picture 1">
            <a:extLst>
              <a:ext uri="{FF2B5EF4-FFF2-40B4-BE49-F238E27FC236}">
                <a16:creationId xmlns:a16="http://schemas.microsoft.com/office/drawing/2014/main" id="{9F98FC26-7230-EAC9-1810-70185AE18B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5117" y="3950681"/>
            <a:ext cx="2568721" cy="2385633"/>
          </a:xfrm>
          <a:prstGeom prst="rect">
            <a:avLst/>
          </a:prstGeom>
        </p:spPr>
      </p:pic>
      <p:pic>
        <p:nvPicPr>
          <p:cNvPr id="5" name="Picture 6">
            <a:extLst>
              <a:ext uri="{FF2B5EF4-FFF2-40B4-BE49-F238E27FC236}">
                <a16:creationId xmlns:a16="http://schemas.microsoft.com/office/drawing/2014/main" id="{EB80CE35-290F-00E6-2419-B99121BB5D4B}"/>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6" name="Picture 6">
            <a:extLst>
              <a:ext uri="{FF2B5EF4-FFF2-40B4-BE49-F238E27FC236}">
                <a16:creationId xmlns:a16="http://schemas.microsoft.com/office/drawing/2014/main" id="{FD886093-61DC-2CB5-469E-D9CDA19FF225}"/>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203244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419100"/>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Main Menu</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766" y="1714500"/>
            <a:ext cx="7810468" cy="7903767"/>
          </a:xfrm>
          <a:prstGeom prst="rect">
            <a:avLst/>
          </a:prstGeom>
        </p:spPr>
      </p:pic>
      <p:pic>
        <p:nvPicPr>
          <p:cNvPr id="2" name="Picture 6">
            <a:extLst>
              <a:ext uri="{FF2B5EF4-FFF2-40B4-BE49-F238E27FC236}">
                <a16:creationId xmlns:a16="http://schemas.microsoft.com/office/drawing/2014/main" id="{EF9E2D61-15F0-AEA1-74D4-247A1B9756C5}"/>
              </a:ext>
            </a:extLst>
          </p:cNvPr>
          <p:cNvPicPr>
            <a:picLocks noChangeAspect="1"/>
          </p:cNvPicPr>
          <p:nvPr/>
        </p:nvPicPr>
        <p:blipFill>
          <a:blip r:embed="rId3"/>
          <a:srcRect/>
          <a:stretch>
            <a:fillRect/>
          </a:stretch>
        </p:blipFill>
        <p:spPr>
          <a:xfrm>
            <a:off x="15511429" y="7909560"/>
            <a:ext cx="2776571" cy="2377440"/>
          </a:xfrm>
          <a:prstGeom prst="rect">
            <a:avLst/>
          </a:prstGeom>
        </p:spPr>
      </p:pic>
      <p:pic>
        <p:nvPicPr>
          <p:cNvPr id="3" name="Picture 6">
            <a:extLst>
              <a:ext uri="{FF2B5EF4-FFF2-40B4-BE49-F238E27FC236}">
                <a16:creationId xmlns:a16="http://schemas.microsoft.com/office/drawing/2014/main" id="{0E2EB4F5-40DE-5731-B3EF-01969A8BC799}"/>
              </a:ext>
            </a:extLst>
          </p:cNvPr>
          <p:cNvPicPr>
            <a:picLocks noChangeAspect="1"/>
          </p:cNvPicPr>
          <p:nvPr/>
        </p:nvPicPr>
        <p:blipFill>
          <a:blip r:embed="rId3"/>
          <a:srcRect/>
          <a:stretch>
            <a:fillRect/>
          </a:stretch>
        </p:blipFill>
        <p:spPr>
          <a:xfrm>
            <a:off x="0" y="25091"/>
            <a:ext cx="2773967" cy="2375210"/>
          </a:xfrm>
          <a:prstGeom prst="rect">
            <a:avLst/>
          </a:prstGeom>
        </p:spPr>
      </p:pic>
    </p:spTree>
    <p:extLst>
      <p:ext uri="{BB962C8B-B14F-4D97-AF65-F5344CB8AC3E}">
        <p14:creationId xmlns:p14="http://schemas.microsoft.com/office/powerpoint/2010/main" val="27810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3459"/>
        </a:solidFill>
        <a:effectLst/>
      </p:bgPr>
    </p:bg>
    <p:spTree>
      <p:nvGrpSpPr>
        <p:cNvPr id="1" name=""/>
        <p:cNvGrpSpPr/>
        <p:nvPr/>
      </p:nvGrpSpPr>
      <p:grpSpPr>
        <a:xfrm>
          <a:off x="0" y="0"/>
          <a:ext cx="0" cy="0"/>
          <a:chOff x="0" y="0"/>
          <a:chExt cx="0" cy="0"/>
        </a:xfrm>
      </p:grpSpPr>
      <p:sp>
        <p:nvSpPr>
          <p:cNvPr id="11" name="TextBox 11"/>
          <p:cNvSpPr txBox="1"/>
          <p:nvPr/>
        </p:nvSpPr>
        <p:spPr>
          <a:xfrm>
            <a:off x="3786432" y="260763"/>
            <a:ext cx="10715136" cy="968342"/>
          </a:xfrm>
          <a:prstGeom prst="rect">
            <a:avLst/>
          </a:prstGeom>
        </p:spPr>
        <p:txBody>
          <a:bodyPr lIns="0" tIns="0" rIns="0" bIns="0" rtlCol="0" anchor="t">
            <a:spAutoFit/>
          </a:bodyPr>
          <a:lstStyle/>
          <a:p>
            <a:pPr marL="0" lvl="0" indent="0" algn="ctr">
              <a:lnSpc>
                <a:spcPts val="8000"/>
              </a:lnSpc>
              <a:spcBef>
                <a:spcPct val="0"/>
              </a:spcBef>
            </a:pPr>
            <a:r>
              <a:rPr lang="en-US" sz="5600" dirty="0">
                <a:solidFill>
                  <a:srgbClr val="FFFFFF"/>
                </a:solidFill>
                <a:latin typeface="Maharlika"/>
              </a:rPr>
              <a:t>Registration</a:t>
            </a:r>
          </a:p>
        </p:txBody>
      </p:sp>
      <p:pic>
        <p:nvPicPr>
          <p:cNvPr id="4" name="Picture 3">
            <a:extLst>
              <a:ext uri="{FF2B5EF4-FFF2-40B4-BE49-F238E27FC236}">
                <a16:creationId xmlns:a16="http://schemas.microsoft.com/office/drawing/2014/main" id="{1295BE93-4200-792A-7C31-AC46EB93D0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8766" y="1638300"/>
            <a:ext cx="7807158" cy="7900416"/>
          </a:xfrm>
          <a:prstGeom prst="rect">
            <a:avLst/>
          </a:prstGeom>
        </p:spPr>
      </p:pic>
      <p:pic>
        <p:nvPicPr>
          <p:cNvPr id="2" name="Picture 6">
            <a:extLst>
              <a:ext uri="{FF2B5EF4-FFF2-40B4-BE49-F238E27FC236}">
                <a16:creationId xmlns:a16="http://schemas.microsoft.com/office/drawing/2014/main" id="{2EBB6D91-82FA-4C99-F213-258250BED0EC}"/>
              </a:ext>
            </a:extLst>
          </p:cNvPr>
          <p:cNvPicPr>
            <a:picLocks noChangeAspect="1"/>
          </p:cNvPicPr>
          <p:nvPr/>
        </p:nvPicPr>
        <p:blipFill>
          <a:blip r:embed="rId3"/>
          <a:srcRect/>
          <a:stretch>
            <a:fillRect/>
          </a:stretch>
        </p:blipFill>
        <p:spPr>
          <a:xfrm>
            <a:off x="0" y="25091"/>
            <a:ext cx="2773967" cy="2375210"/>
          </a:xfrm>
          <a:prstGeom prst="rect">
            <a:avLst/>
          </a:prstGeom>
        </p:spPr>
      </p:pic>
      <p:pic>
        <p:nvPicPr>
          <p:cNvPr id="3" name="Picture 6">
            <a:extLst>
              <a:ext uri="{FF2B5EF4-FFF2-40B4-BE49-F238E27FC236}">
                <a16:creationId xmlns:a16="http://schemas.microsoft.com/office/drawing/2014/main" id="{57A10402-4B49-D322-5587-6BD0EAFEBAF2}"/>
              </a:ext>
            </a:extLst>
          </p:cNvPr>
          <p:cNvPicPr>
            <a:picLocks noChangeAspect="1"/>
          </p:cNvPicPr>
          <p:nvPr/>
        </p:nvPicPr>
        <p:blipFill>
          <a:blip r:embed="rId3"/>
          <a:srcRect/>
          <a:stretch>
            <a:fillRect/>
          </a:stretch>
        </p:blipFill>
        <p:spPr>
          <a:xfrm>
            <a:off x="15511429" y="7909560"/>
            <a:ext cx="2776571" cy="2377440"/>
          </a:xfrm>
          <a:prstGeom prst="rect">
            <a:avLst/>
          </a:prstGeom>
        </p:spPr>
      </p:pic>
    </p:spTree>
    <p:extLst>
      <p:ext uri="{BB962C8B-B14F-4D97-AF65-F5344CB8AC3E}">
        <p14:creationId xmlns:p14="http://schemas.microsoft.com/office/powerpoint/2010/main" val="333197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227</Words>
  <Application>Microsoft Office PowerPoint</Application>
  <PresentationFormat>Custom</PresentationFormat>
  <Paragraphs>51</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Maharlika</vt:lpstr>
      <vt:lpstr>Fahkwang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Gradients Basic Simple Presentation</dc:title>
  <dc:creator>Danish</dc:creator>
  <cp:lastModifiedBy>Muhammad Danish</cp:lastModifiedBy>
  <cp:revision>10</cp:revision>
  <dcterms:created xsi:type="dcterms:W3CDTF">2006-08-16T00:00:00Z</dcterms:created>
  <dcterms:modified xsi:type="dcterms:W3CDTF">2023-05-26T04:27:26Z</dcterms:modified>
  <dc:identifier>DAFj77aXBcM</dc:identifier>
</cp:coreProperties>
</file>